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E4A"/>
    <a:srgbClr val="122637"/>
    <a:srgbClr val="0B2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1"/>
  </p:normalViewPr>
  <p:slideViewPr>
    <p:cSldViewPr snapToGrid="0">
      <p:cViewPr>
        <p:scale>
          <a:sx n="18" d="100"/>
          <a:sy n="18" d="100"/>
        </p:scale>
        <p:origin x="2056" y="296"/>
      </p:cViewPr>
      <p:guideLst/>
    </p:cSldViewPr>
  </p:slideViewPr>
  <p:notesTextViewPr>
    <p:cViewPr>
      <p:scale>
        <a:sx n="120" d="100"/>
        <a:sy n="1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96184-D3E3-1B44-9D94-DF687CCC8919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7A1FF-95F7-984A-8D7A-3AEC08C15F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3953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82346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1pPr>
    <a:lvl2pPr marL="1491174" algn="l" defTabSz="2982346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2pPr>
    <a:lvl3pPr marL="2982346" algn="l" defTabSz="2982346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3pPr>
    <a:lvl4pPr marL="4473520" algn="l" defTabSz="2982346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4pPr>
    <a:lvl5pPr marL="5964693" algn="l" defTabSz="2982346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5pPr>
    <a:lvl6pPr marL="7455866" algn="l" defTabSz="2982346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6pPr>
    <a:lvl7pPr marL="8947039" algn="l" defTabSz="2982346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7pPr>
    <a:lvl8pPr marL="10438212" algn="l" defTabSz="2982346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8pPr>
    <a:lvl9pPr marL="11929385" algn="l" defTabSz="2982346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UA" b="0" i="0" dirty="0">
                <a:solidFill>
                  <a:srgbClr val="000000"/>
                </a:solidFill>
                <a:effectLst/>
                <a:latin typeface="Times" pitchFamily="2" charset="0"/>
              </a:rPr>
              <a:t> </a:t>
            </a:r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7A1FF-95F7-984A-8D7A-3AEC08C15F4B}" type="slidenum">
              <a:rPr lang="ru-UA" smtClean="0"/>
              <a:t>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3152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4051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0694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6951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8124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901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592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2556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5462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6730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7787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743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A623-C8DC-3E41-BC18-AB749941C91A}" type="datetimeFigureOut">
              <a:rPr lang="ru-UA" smtClean="0"/>
              <a:t>27.06.2023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3F5AC-3BC6-9F49-A499-EDBC66EC79F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9535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8671589-A056-B52F-628B-BEEC156ADF7D}"/>
              </a:ext>
            </a:extLst>
          </p:cNvPr>
          <p:cNvSpPr txBox="1"/>
          <p:nvPr/>
        </p:nvSpPr>
        <p:spPr>
          <a:xfrm>
            <a:off x="1947049" y="3612464"/>
            <a:ext cx="25857777" cy="203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96" b="1" cap="all" dirty="0">
                <a:solidFill>
                  <a:srgbClr val="4E7D98"/>
                </a:solidFill>
                <a:latin typeface="Segoe UI" panose="020B0502040204020203" pitchFamily="34" charset="0"/>
              </a:rPr>
              <a:t>Beispielüberschrift</a:t>
            </a:r>
            <a:endParaRPr lang="ru-UA" sz="12596" b="1" cap="all" dirty="0">
              <a:solidFill>
                <a:srgbClr val="4E7D98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D08F0B-F71E-432B-F1F0-546634931B58}"/>
              </a:ext>
            </a:extLst>
          </p:cNvPr>
          <p:cNvSpPr txBox="1"/>
          <p:nvPr/>
        </p:nvSpPr>
        <p:spPr>
          <a:xfrm>
            <a:off x="1998631" y="5832296"/>
            <a:ext cx="25857777" cy="135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86" cap="all" dirty="0">
                <a:solidFill>
                  <a:srgbClr val="0B2032"/>
                </a:solidFill>
                <a:latin typeface="Segoe UI" panose="020B0502040204020203" pitchFamily="34" charset="0"/>
              </a:rPr>
              <a:t>Beispiel</a:t>
            </a:r>
            <a:r>
              <a:rPr lang="ru-RU" sz="8186" cap="all" dirty="0">
                <a:solidFill>
                  <a:srgbClr val="0B2032"/>
                </a:solidFill>
                <a:latin typeface="Segoe UI" panose="020B0502040204020203" pitchFamily="34" charset="0"/>
              </a:rPr>
              <a:t> </a:t>
            </a:r>
            <a:r>
              <a:rPr lang="en-US" sz="8186" cap="all" dirty="0">
                <a:solidFill>
                  <a:srgbClr val="0B2032"/>
                </a:solidFill>
                <a:latin typeface="Segoe UI" panose="020B0502040204020203" pitchFamily="34" charset="0"/>
              </a:rPr>
              <a:t>unter</a:t>
            </a:r>
            <a:r>
              <a:rPr lang="ru-RU" sz="8186" cap="all" dirty="0">
                <a:solidFill>
                  <a:srgbClr val="0B2032"/>
                </a:solidFill>
                <a:latin typeface="Segoe UI" panose="020B0502040204020203" pitchFamily="34" charset="0"/>
              </a:rPr>
              <a:t>ü</a:t>
            </a:r>
            <a:r>
              <a:rPr lang="en-US" sz="8186" cap="all" dirty="0">
                <a:solidFill>
                  <a:srgbClr val="0B2032"/>
                </a:solidFill>
                <a:latin typeface="Segoe UI" panose="020B0502040204020203" pitchFamily="34" charset="0"/>
              </a:rPr>
              <a:t>berschrift</a:t>
            </a:r>
            <a:endParaRPr lang="ru-UA" sz="8186" cap="all" dirty="0">
              <a:solidFill>
                <a:srgbClr val="0B2032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D73EA2-DDEA-FB34-5973-C62196C5FD62}"/>
              </a:ext>
            </a:extLst>
          </p:cNvPr>
          <p:cNvSpPr txBox="1"/>
          <p:nvPr/>
        </p:nvSpPr>
        <p:spPr>
          <a:xfrm>
            <a:off x="2051951" y="8687924"/>
            <a:ext cx="8680553" cy="819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24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</a:rPr>
              <a:t>Beispielüberschrift</a:t>
            </a:r>
            <a:endParaRPr lang="ru-UA" sz="4724" b="1" cap="all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85456B-806A-54F9-83D4-BFC6E4591233}"/>
              </a:ext>
            </a:extLst>
          </p:cNvPr>
          <p:cNvSpPr txBox="1"/>
          <p:nvPr/>
        </p:nvSpPr>
        <p:spPr>
          <a:xfrm>
            <a:off x="2079638" y="9821842"/>
            <a:ext cx="8256469" cy="736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150" dirty="0">
                <a:latin typeface=""/>
              </a:rPr>
              <a:t>Muster: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44998E-09F6-859B-3E59-9324D363A5CB}"/>
              </a:ext>
            </a:extLst>
          </p:cNvPr>
          <p:cNvSpPr txBox="1"/>
          <p:nvPr/>
        </p:nvSpPr>
        <p:spPr>
          <a:xfrm>
            <a:off x="10931394" y="8687923"/>
            <a:ext cx="8256469" cy="10272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150" dirty="0">
                <a:latin typeface=""/>
              </a:rPr>
              <a:t>Muster: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</a:t>
            </a:r>
          </a:p>
          <a:p>
            <a:pPr algn="just"/>
            <a:r>
              <a:rPr lang="en-US" sz="3150" dirty="0">
                <a:latin typeface=""/>
              </a:rPr>
              <a:t>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</a:t>
            </a:r>
            <a:endParaRPr lang="ru-UA" sz="3150" dirty="0">
              <a:latin typeface="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0BBA79-CECB-29C9-E382-CEC1EA03DEF4}"/>
              </a:ext>
            </a:extLst>
          </p:cNvPr>
          <p:cNvSpPr txBox="1"/>
          <p:nvPr/>
        </p:nvSpPr>
        <p:spPr>
          <a:xfrm>
            <a:off x="10931395" y="19604833"/>
            <a:ext cx="8680553" cy="819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24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</a:rPr>
              <a:t>Beispielüberschrift</a:t>
            </a:r>
            <a:endParaRPr lang="ru-UA" sz="4724" b="1" cap="all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6D7BFB-CC0B-651E-E94E-C0347F47C962}"/>
              </a:ext>
            </a:extLst>
          </p:cNvPr>
          <p:cNvSpPr txBox="1"/>
          <p:nvPr/>
        </p:nvSpPr>
        <p:spPr>
          <a:xfrm>
            <a:off x="10959082" y="20738752"/>
            <a:ext cx="8256469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150" dirty="0">
                <a:latin typeface=""/>
              </a:rPr>
              <a:t>Muster: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.</a:t>
            </a:r>
            <a:endParaRPr lang="ru-UA" sz="3150" dirty="0">
              <a:latin typeface="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5333F0-991D-7136-8196-CF9C239BE15B}"/>
              </a:ext>
            </a:extLst>
          </p:cNvPr>
          <p:cNvSpPr txBox="1"/>
          <p:nvPr/>
        </p:nvSpPr>
        <p:spPr>
          <a:xfrm>
            <a:off x="19820544" y="8731670"/>
            <a:ext cx="8256469" cy="1754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150" dirty="0">
                <a:latin typeface=""/>
              </a:rPr>
              <a:t>Muster: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</a:t>
            </a:r>
          </a:p>
          <a:p>
            <a:pPr algn="just"/>
            <a:r>
              <a:rPr lang="en-US" sz="3150" dirty="0">
                <a:latin typeface=""/>
              </a:rPr>
              <a:t>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</a:t>
            </a:r>
          </a:p>
          <a:p>
            <a:pPr algn="just"/>
            <a:r>
              <a:rPr lang="en-US" sz="3150" dirty="0">
                <a:latin typeface=""/>
              </a:rPr>
              <a:t>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</a:t>
            </a:r>
            <a:endParaRPr lang="ru-UA" sz="3150" dirty="0">
              <a:latin typeface="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C332FD7-C31C-9BD1-1200-AC8D43D6226F}"/>
              </a:ext>
            </a:extLst>
          </p:cNvPr>
          <p:cNvSpPr/>
          <p:nvPr/>
        </p:nvSpPr>
        <p:spPr>
          <a:xfrm>
            <a:off x="0" y="38699011"/>
            <a:ext cx="30253926" cy="4082210"/>
          </a:xfrm>
          <a:prstGeom prst="rect">
            <a:avLst/>
          </a:prstGeom>
          <a:solidFill>
            <a:srgbClr val="112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sz="9236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535FA3-3E03-2E5A-23FB-9E926000F64E}"/>
              </a:ext>
            </a:extLst>
          </p:cNvPr>
          <p:cNvSpPr txBox="1"/>
          <p:nvPr/>
        </p:nvSpPr>
        <p:spPr>
          <a:xfrm>
            <a:off x="2051951" y="26340198"/>
            <a:ext cx="8680553" cy="819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24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</a:rPr>
              <a:t>Beispielüberschrift</a:t>
            </a:r>
            <a:endParaRPr lang="ru-UA" sz="4724" b="1" cap="all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B8E0F4-E026-15BA-6D70-E57A5E31E66E}"/>
              </a:ext>
            </a:extLst>
          </p:cNvPr>
          <p:cNvSpPr txBox="1"/>
          <p:nvPr/>
        </p:nvSpPr>
        <p:spPr>
          <a:xfrm>
            <a:off x="2079638" y="27474116"/>
            <a:ext cx="8256469" cy="736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150" dirty="0">
                <a:latin typeface=""/>
              </a:rPr>
              <a:t>Muster: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, </a:t>
            </a:r>
            <a:r>
              <a:rPr lang="en-US" sz="3150" dirty="0" err="1">
                <a:latin typeface=""/>
              </a:rPr>
              <a:t>consetetur</a:t>
            </a:r>
            <a:r>
              <a:rPr lang="en-US" sz="3150" dirty="0">
                <a:latin typeface=""/>
              </a:rPr>
              <a:t> sadipscing </a:t>
            </a:r>
            <a:r>
              <a:rPr lang="en-US" sz="3150" dirty="0" err="1">
                <a:latin typeface=""/>
              </a:rPr>
              <a:t>elitr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nonumy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eirmod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tempor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invidunt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ut</a:t>
            </a:r>
            <a:r>
              <a:rPr lang="en-US" sz="3150" dirty="0">
                <a:latin typeface=""/>
              </a:rPr>
              <a:t> labore et dolore magna </a:t>
            </a:r>
            <a:r>
              <a:rPr lang="en-US" sz="3150" dirty="0" err="1">
                <a:latin typeface=""/>
              </a:rPr>
              <a:t>aliquyam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erat</a:t>
            </a:r>
            <a:r>
              <a:rPr lang="en-US" sz="3150" dirty="0">
                <a:latin typeface=""/>
              </a:rPr>
              <a:t>, sed diam </a:t>
            </a:r>
            <a:r>
              <a:rPr lang="en-US" sz="3150" dirty="0" err="1">
                <a:latin typeface=""/>
              </a:rPr>
              <a:t>voluptua</a:t>
            </a:r>
            <a:r>
              <a:rPr lang="en-US" sz="3150" dirty="0">
                <a:latin typeface=""/>
              </a:rPr>
              <a:t>. At </a:t>
            </a:r>
            <a:r>
              <a:rPr lang="en-US" sz="3150" dirty="0" err="1">
                <a:latin typeface=""/>
              </a:rPr>
              <a:t>vero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eos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accusam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justo</a:t>
            </a:r>
            <a:r>
              <a:rPr lang="en-US" sz="3150" dirty="0">
                <a:latin typeface=""/>
              </a:rPr>
              <a:t> duo </a:t>
            </a:r>
            <a:r>
              <a:rPr lang="en-US" sz="3150" dirty="0" err="1">
                <a:latin typeface=""/>
              </a:rPr>
              <a:t>dolores</a:t>
            </a:r>
            <a:r>
              <a:rPr lang="en-US" sz="3150" dirty="0">
                <a:latin typeface=""/>
              </a:rPr>
              <a:t> et </a:t>
            </a:r>
            <a:r>
              <a:rPr lang="en-US" sz="3150" dirty="0" err="1">
                <a:latin typeface=""/>
              </a:rPr>
              <a:t>ea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rebum</a:t>
            </a:r>
            <a:r>
              <a:rPr lang="en-US" sz="3150" dirty="0">
                <a:latin typeface=""/>
              </a:rPr>
              <a:t>. Stet </a:t>
            </a:r>
            <a:r>
              <a:rPr lang="en-US" sz="3150" dirty="0" err="1">
                <a:latin typeface=""/>
              </a:rPr>
              <a:t>clita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kasd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gubergren</a:t>
            </a:r>
            <a:r>
              <a:rPr lang="en-US" sz="3150" dirty="0">
                <a:latin typeface=""/>
              </a:rPr>
              <a:t>, no sea </a:t>
            </a:r>
            <a:r>
              <a:rPr lang="en-US" sz="3150" dirty="0" err="1">
                <a:latin typeface=""/>
              </a:rPr>
              <a:t>takimata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sanctus</a:t>
            </a:r>
            <a:r>
              <a:rPr lang="en-US" sz="3150" dirty="0">
                <a:latin typeface=""/>
              </a:rPr>
              <a:t> </a:t>
            </a:r>
            <a:r>
              <a:rPr lang="en-US" sz="3150" dirty="0" err="1">
                <a:latin typeface=""/>
              </a:rPr>
              <a:t>est</a:t>
            </a:r>
            <a:r>
              <a:rPr lang="en-US" sz="3150" dirty="0">
                <a:latin typeface=""/>
              </a:rPr>
              <a:t> Lorem ipsum dolor sit </a:t>
            </a:r>
            <a:r>
              <a:rPr lang="en-US" sz="3150" dirty="0" err="1">
                <a:latin typeface=""/>
              </a:rPr>
              <a:t>amet</a:t>
            </a:r>
            <a:r>
              <a:rPr lang="en-US" sz="3150" dirty="0">
                <a:latin typeface=""/>
              </a:rPr>
              <a:t>.</a:t>
            </a:r>
            <a:endParaRPr lang="ru-UA" sz="3150" dirty="0">
              <a:latin typeface="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CC4E916-8224-3CB6-1E8E-7EB604CA77E3}"/>
              </a:ext>
            </a:extLst>
          </p:cNvPr>
          <p:cNvSpPr/>
          <p:nvPr/>
        </p:nvSpPr>
        <p:spPr>
          <a:xfrm>
            <a:off x="11250120" y="26864769"/>
            <a:ext cx="16554708" cy="79068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Put a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picture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here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,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for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example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. </a:t>
            </a:r>
            <a:b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</a:b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You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can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of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course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change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layout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of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text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b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</a:b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and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pictures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according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to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your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content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.​</a:t>
            </a:r>
            <a:endParaRPr lang="ru-UA" sz="377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4E83E29-0F82-40B3-5DE2-A1B5B23C4A0A}"/>
              </a:ext>
            </a:extLst>
          </p:cNvPr>
          <p:cNvSpPr/>
          <p:nvPr/>
        </p:nvSpPr>
        <p:spPr>
          <a:xfrm>
            <a:off x="2375535" y="17628229"/>
            <a:ext cx="7671084" cy="79128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Put a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picture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here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,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for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example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. </a:t>
            </a:r>
            <a:b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</a:b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You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can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of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course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change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layout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of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text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and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pictures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according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b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</a:b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to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your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de-DE" sz="3779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content</a:t>
            </a:r>
            <a:r>
              <a:rPr lang="de-DE" sz="3779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.​</a:t>
            </a:r>
            <a:endParaRPr lang="ru-UA" sz="377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DDB4F1-5809-807B-0756-30BA50099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548" y="39530692"/>
            <a:ext cx="3684911" cy="22690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B7F86D-C41F-411D-415C-9ADA264AD79F}"/>
              </a:ext>
            </a:extLst>
          </p:cNvPr>
          <p:cNvSpPr txBox="1"/>
          <p:nvPr/>
        </p:nvSpPr>
        <p:spPr>
          <a:xfrm>
            <a:off x="7073252" y="39333224"/>
            <a:ext cx="10947300" cy="329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de-DE" sz="3464" dirty="0">
                <a:solidFill>
                  <a:srgbClr val="FFFFFF"/>
                </a:solidFill>
                <a:latin typeface=""/>
              </a:rPr>
              <a:t>Kontakt: Vorname Nachname</a:t>
            </a:r>
            <a:r>
              <a:rPr lang="en-US" sz="3464" dirty="0">
                <a:solidFill>
                  <a:srgbClr val="FFFFFF"/>
                </a:solidFill>
                <a:latin typeface=""/>
              </a:rPr>
              <a:t>​</a:t>
            </a:r>
            <a:endParaRPr lang="en-US" sz="3464" dirty="0">
              <a:solidFill>
                <a:srgbClr val="000000"/>
              </a:solidFill>
              <a:latin typeface=""/>
            </a:endParaRPr>
          </a:p>
          <a:p>
            <a:pPr algn="l" rtl="0" fontAlgn="base"/>
            <a:r>
              <a:rPr lang="de-DE" sz="3464" dirty="0">
                <a:solidFill>
                  <a:srgbClr val="FFFFFF"/>
                </a:solidFill>
                <a:latin typeface=""/>
              </a:rPr>
              <a:t>Forschungszentrum L3S</a:t>
            </a:r>
            <a:r>
              <a:rPr lang="en-US" sz="3464" dirty="0">
                <a:solidFill>
                  <a:srgbClr val="FFFFFF"/>
                </a:solidFill>
                <a:latin typeface=""/>
              </a:rPr>
              <a:t>​</a:t>
            </a:r>
            <a:endParaRPr lang="en-US" sz="3464" dirty="0">
              <a:solidFill>
                <a:srgbClr val="000000"/>
              </a:solidFill>
              <a:latin typeface=""/>
            </a:endParaRPr>
          </a:p>
          <a:p>
            <a:pPr algn="l" rtl="0" fontAlgn="base"/>
            <a:r>
              <a:rPr lang="de-DE" sz="3464" dirty="0" err="1">
                <a:solidFill>
                  <a:srgbClr val="FFFFFF"/>
                </a:solidFill>
                <a:latin typeface=""/>
              </a:rPr>
              <a:t>Appelstraße</a:t>
            </a:r>
            <a:r>
              <a:rPr lang="de-DE" sz="3464" dirty="0">
                <a:solidFill>
                  <a:srgbClr val="FFFFFF"/>
                </a:solidFill>
                <a:latin typeface=""/>
              </a:rPr>
              <a:t> 9a</a:t>
            </a:r>
            <a:r>
              <a:rPr lang="en-US" sz="3464" dirty="0">
                <a:solidFill>
                  <a:srgbClr val="FFFFFF"/>
                </a:solidFill>
                <a:latin typeface=""/>
              </a:rPr>
              <a:t>​</a:t>
            </a:r>
            <a:endParaRPr lang="en-US" sz="3464" dirty="0">
              <a:solidFill>
                <a:srgbClr val="000000"/>
              </a:solidFill>
              <a:latin typeface=""/>
            </a:endParaRPr>
          </a:p>
          <a:p>
            <a:pPr algn="l" rtl="0" fontAlgn="base"/>
            <a:r>
              <a:rPr lang="de-DE" sz="3464" dirty="0">
                <a:solidFill>
                  <a:srgbClr val="FFFFFF"/>
                </a:solidFill>
                <a:latin typeface=""/>
              </a:rPr>
              <a:t>30167 Hannover</a:t>
            </a:r>
            <a:r>
              <a:rPr lang="en-US" sz="3464" dirty="0">
                <a:solidFill>
                  <a:srgbClr val="FFFFFF"/>
                </a:solidFill>
                <a:latin typeface=""/>
              </a:rPr>
              <a:t>​</a:t>
            </a:r>
            <a:endParaRPr lang="en-US" sz="3464" dirty="0">
              <a:solidFill>
                <a:srgbClr val="000000"/>
              </a:solidFill>
              <a:latin typeface=""/>
            </a:endParaRPr>
          </a:p>
          <a:p>
            <a:pPr algn="l" rtl="0" fontAlgn="base"/>
            <a:r>
              <a:rPr lang="de-DE" sz="3464" dirty="0">
                <a:solidFill>
                  <a:srgbClr val="FFFFFF"/>
                </a:solidFill>
                <a:latin typeface=""/>
              </a:rPr>
              <a:t>Mail: name@l3s.de</a:t>
            </a:r>
            <a:endParaRPr lang="en-US" sz="3464" dirty="0">
              <a:solidFill>
                <a:srgbClr val="000000"/>
              </a:solidFill>
              <a:latin typeface=""/>
            </a:endParaRPr>
          </a:p>
          <a:p>
            <a:endParaRPr lang="ru-UA" sz="3464" dirty="0">
              <a:latin typeface="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D8A3DE-3D30-FCB0-92C9-B37B0CD05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5" y="36535134"/>
            <a:ext cx="11470858" cy="141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EB8DA3B-E64A-B539-1D01-3BC36FF22BB8}"/>
              </a:ext>
            </a:extLst>
          </p:cNvPr>
          <p:cNvSpPr txBox="1"/>
          <p:nvPr/>
        </p:nvSpPr>
        <p:spPr>
          <a:xfrm>
            <a:off x="2079638" y="36869373"/>
            <a:ext cx="4350900" cy="673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779" dirty="0">
                <a:solidFill>
                  <a:srgbClr val="000000"/>
                </a:solidFill>
                <a:latin typeface="Calibri" panose="020F0502020204030204" pitchFamily="34" charset="0"/>
              </a:rPr>
              <a:t>Projektpartner:​</a:t>
            </a:r>
            <a:endParaRPr lang="ru-UA" sz="3779" dirty="0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256951EC-7AAA-5B2F-6411-2BEE54292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799" y="39299991"/>
            <a:ext cx="2032718" cy="205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E6D5A1E-D584-C049-2AAA-6A3459098CC8}"/>
              </a:ext>
            </a:extLst>
          </p:cNvPr>
          <p:cNvSpPr txBox="1"/>
          <p:nvPr/>
        </p:nvSpPr>
        <p:spPr>
          <a:xfrm>
            <a:off x="23375333" y="41303458"/>
            <a:ext cx="4728478" cy="62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3464" dirty="0" err="1">
                <a:solidFill>
                  <a:srgbClr val="FFFFFF"/>
                </a:solidFill>
                <a:latin typeface="Calibri" panose="020F0502020204030204" pitchFamily="34" charset="0"/>
              </a:rPr>
              <a:t>www.yourdomain.de</a:t>
            </a:r>
            <a:r>
              <a:rPr lang="de-DE" sz="3464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ru-UA" sz="3464" dirty="0"/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9F327840-6ED0-8F8E-824F-42088C8DA7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55"/>
          <a:stretch/>
        </p:blipFill>
        <p:spPr bwMode="auto">
          <a:xfrm>
            <a:off x="17720343" y="36617288"/>
            <a:ext cx="8516559" cy="141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3E03884D-FAF5-5937-9C9B-C2C29B401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128" y="4012449"/>
            <a:ext cx="2927316" cy="310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068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326</TotalTime>
  <Words>831</Words>
  <Application>Microsoft Macintosh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 Nekrasova</dc:creator>
  <cp:lastModifiedBy>Alina Nekrasova</cp:lastModifiedBy>
  <cp:revision>17</cp:revision>
  <cp:lastPrinted>2023-06-01T09:34:38Z</cp:lastPrinted>
  <dcterms:created xsi:type="dcterms:W3CDTF">2023-05-02T12:17:19Z</dcterms:created>
  <dcterms:modified xsi:type="dcterms:W3CDTF">2023-06-27T09:10:41Z</dcterms:modified>
</cp:coreProperties>
</file>